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9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</p:sldIdLst>
  <p:sldSz cx="7561263" cy="1062196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388" y="-228"/>
      </p:cViewPr>
      <p:guideLst>
        <p:guide orient="horz" pos="3346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947C9D-6F65-4B43-9932-957275E21984}" type="datetimeFigureOut">
              <a:rPr lang="ru-RU" smtClean="0"/>
              <a:t>24.08.2016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06613" y="750888"/>
            <a:ext cx="2674937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99838-01DF-4383-AFE1-58661BC7F67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Фотодокументы архива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99838-01DF-4383-AFE1-58661BC7F67D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Фотодокументы архива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99838-01DF-4383-AFE1-58661BC7F67D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Фотодокументы архива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99838-01DF-4383-AFE1-58661BC7F67D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Фотодокументы архива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99838-01DF-4383-AFE1-58661BC7F67D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Фотодокументы архива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99838-01DF-4383-AFE1-58661BC7F67D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Фотодокументы архива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99838-01DF-4383-AFE1-58661BC7F67D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mtClean="0"/>
              <a:t>Фотодокументы архива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99838-01DF-4383-AFE1-58661BC7F67D}" type="slidenum">
              <a:rPr lang="ru-RU" smtClean="0"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7095" y="3299694"/>
            <a:ext cx="6427074" cy="2276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34190" y="6019112"/>
            <a:ext cx="5292884" cy="271450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481916" y="425372"/>
            <a:ext cx="1701284" cy="906309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78063" y="425372"/>
            <a:ext cx="4977831" cy="906309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7287" y="6825595"/>
            <a:ext cx="6427074" cy="210964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7287" y="4502042"/>
            <a:ext cx="6427074" cy="232355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78063" y="2478459"/>
            <a:ext cx="3339558" cy="70100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43642" y="2478459"/>
            <a:ext cx="3339558" cy="70100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8063" y="2377648"/>
            <a:ext cx="3340871" cy="99089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8063" y="3368539"/>
            <a:ext cx="3340871" cy="61199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841017" y="2377648"/>
            <a:ext cx="3342183" cy="99089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841017" y="3368539"/>
            <a:ext cx="3342183" cy="61199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064" y="422911"/>
            <a:ext cx="2487603" cy="179983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56244" y="422912"/>
            <a:ext cx="4226956" cy="90655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78064" y="2222745"/>
            <a:ext cx="2487603" cy="7265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2060" y="7435374"/>
            <a:ext cx="4536758" cy="8777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482060" y="949092"/>
            <a:ext cx="4536758" cy="637317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82060" y="8313162"/>
            <a:ext cx="4536758" cy="124660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063" y="425371"/>
            <a:ext cx="6805137" cy="1770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8063" y="2478459"/>
            <a:ext cx="6805137" cy="70100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78063" y="9844987"/>
            <a:ext cx="1764295" cy="5655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583432" y="9844987"/>
            <a:ext cx="2394400" cy="5655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5418905" y="9844987"/>
            <a:ext cx="1764295" cy="5655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microsoft.com/office/2007/relationships/hdphoto" Target="../media/hdphoto8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microsoft.com/office/2007/relationships/hdphoto" Target="../media/hdphoto7.wdp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microsoft.com/office/2007/relationships/hdphoto" Target="../media/hdphoto10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eg"/><Relationship Id="rId5" Type="http://schemas.microsoft.com/office/2007/relationships/hdphoto" Target="../media/hdphoto9.wdp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3.wdp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2.png"/><Relationship Id="rId7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17.jpeg"/><Relationship Id="rId4" Type="http://schemas.openxmlformats.org/officeDocument/2006/relationships/image" Target="../media/image10.png"/><Relationship Id="rId9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2.png"/><Relationship Id="rId7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microsoft.com/office/2007/relationships/hdphoto" Target="../media/hdphoto6.wdp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-16375"/>
            <a:ext cx="7561263" cy="1063181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31647" y="172993"/>
            <a:ext cx="7059022" cy="101650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1030" name="Picture 6" descr="http://i1312.photobucket.com/albums/t538/pinkay80/pinkay80080/forumgazel_seritler22_zps90a9675a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3117"/>
          <a:stretch/>
        </p:blipFill>
        <p:spPr bwMode="auto">
          <a:xfrm rot="20842628">
            <a:off x="94302" y="4488476"/>
            <a:ext cx="2981466" cy="1329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Иваненко\ДЕНЬ УРОЖАЯ\фото из альбомов\114___08\IMG_20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2323" y="459135"/>
            <a:ext cx="4968552" cy="3726246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Иваненко\ДЕНЬ УРОЖАЯ\фото из альбомов\114___08\IMG_204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935" y="6764600"/>
            <a:ext cx="4477696" cy="3358120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Иваненко\ДЕНЬ УРОЖАЯ\фото из альбомов\114___08\IMG_204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1783" y="4014837"/>
            <a:ext cx="4171962" cy="3128830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20110919">
            <a:off x="788496" y="4799148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800000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1967 год.</a:t>
            </a:r>
            <a:endParaRPr lang="ru-RU" sz="4000" dirty="0">
              <a:solidFill>
                <a:srgbClr val="800000"/>
              </a:solidFill>
              <a:effectLst>
                <a:glow rad="127000">
                  <a:schemeClr val="bg1"/>
                </a:glow>
              </a:effectLst>
              <a:latin typeface="Bedrock-Cyr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6977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-16375"/>
            <a:ext cx="7561263" cy="1063181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31647" y="172993"/>
            <a:ext cx="7059022" cy="101650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1030" name="Picture 6" descr="http://i1312.photobucket.com/albums/t538/pinkay80/pinkay80080/forumgazel_seritler22_zps90a9675a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3117"/>
          <a:stretch/>
        </p:blipFill>
        <p:spPr bwMode="auto">
          <a:xfrm rot="21190037">
            <a:off x="274424" y="4632810"/>
            <a:ext cx="3305816" cy="1329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21085292">
            <a:off x="1099240" y="5099878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800000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1986 год.</a:t>
            </a:r>
            <a:endParaRPr lang="ru-RU" sz="4000" dirty="0">
              <a:solidFill>
                <a:srgbClr val="800000"/>
              </a:solidFill>
              <a:effectLst>
                <a:glow rad="127000">
                  <a:schemeClr val="bg1"/>
                </a:glow>
              </a:effectLst>
              <a:latin typeface="Bedrock-Cyr" pitchFamily="34" charset="0"/>
            </a:endParaRPr>
          </a:p>
        </p:txBody>
      </p:sp>
      <p:pic>
        <p:nvPicPr>
          <p:cNvPr id="10" name="Picture 2" descr="D:\Иваненко\ДЕНЬ УРОЖАЯ\Альбомы\IMG_205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149" r="5826"/>
          <a:stretch/>
        </p:blipFill>
        <p:spPr bwMode="auto">
          <a:xfrm rot="20231524">
            <a:off x="383118" y="4025923"/>
            <a:ext cx="1396511" cy="1043739"/>
          </a:xfrm>
          <a:prstGeom prst="rect">
            <a:avLst/>
          </a:prstGeom>
          <a:noFill/>
          <a:ln w="28575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5813"/>
          <a:stretch/>
        </p:blipFill>
        <p:spPr bwMode="auto">
          <a:xfrm rot="20541645">
            <a:off x="5148039" y="4706658"/>
            <a:ext cx="1872208" cy="760841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8383" y="555159"/>
            <a:ext cx="5323751" cy="3992632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6851" y="5959053"/>
            <a:ext cx="5376841" cy="4032448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390329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-16375"/>
            <a:ext cx="7561263" cy="1063181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31647" y="172993"/>
            <a:ext cx="7059022" cy="101650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1030" name="Picture 6" descr="http://i1312.photobucket.com/albums/t538/pinkay80/pinkay80080/forumgazel_seritler22_zps90a9675a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3117"/>
          <a:stretch/>
        </p:blipFill>
        <p:spPr bwMode="auto">
          <a:xfrm rot="21190037">
            <a:off x="274424" y="4632810"/>
            <a:ext cx="3305816" cy="1329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21085292">
            <a:off x="1241848" y="5125061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800000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1986 год.</a:t>
            </a:r>
            <a:endParaRPr lang="ru-RU" sz="4000" dirty="0">
              <a:solidFill>
                <a:srgbClr val="800000"/>
              </a:solidFill>
              <a:effectLst>
                <a:glow rad="127000">
                  <a:schemeClr val="bg1"/>
                </a:glow>
              </a:effectLst>
              <a:latin typeface="Bedrock-Cyr" pitchFamily="34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8316" y="740750"/>
            <a:ext cx="4898508" cy="3673715"/>
          </a:xfrm>
          <a:prstGeom prst="rect">
            <a:avLst/>
          </a:prstGeom>
          <a:noFill/>
          <a:ln w="38100">
            <a:solidFill>
              <a:srgbClr val="FFC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8316" y="6053562"/>
            <a:ext cx="5390627" cy="4042787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593"/>
          <a:stretch/>
        </p:blipFill>
        <p:spPr bwMode="auto">
          <a:xfrm rot="647201">
            <a:off x="3721336" y="4595026"/>
            <a:ext cx="3245715" cy="1300027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D:\Иваненко\ДЕНЬ УРОЖАЯ\Альбомы\IMG_2058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149" r="5826"/>
          <a:stretch/>
        </p:blipFill>
        <p:spPr bwMode="auto">
          <a:xfrm rot="20915983">
            <a:off x="5749023" y="367962"/>
            <a:ext cx="1396511" cy="1043739"/>
          </a:xfrm>
          <a:prstGeom prst="rect">
            <a:avLst/>
          </a:prstGeom>
          <a:noFill/>
          <a:ln w="381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871820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-16375"/>
            <a:ext cx="7561263" cy="1063181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31647" y="172993"/>
            <a:ext cx="7059022" cy="101650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10" name="Picture 3" descr="D:\Иваненко\ДЕНЬ УРОЖАЯ\Альбомы\IMG_199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90" r="4794"/>
          <a:stretch/>
        </p:blipFill>
        <p:spPr bwMode="auto">
          <a:xfrm>
            <a:off x="988850" y="5474534"/>
            <a:ext cx="5544616" cy="4719100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D:\Иваненко\ДЕНЬ УРОЖАЯ\Альбомы\IMG_200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820" r="15674"/>
          <a:stretch/>
        </p:blipFill>
        <p:spPr bwMode="auto">
          <a:xfrm>
            <a:off x="1751114" y="430978"/>
            <a:ext cx="3763461" cy="4824536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534844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-16375"/>
            <a:ext cx="7561263" cy="1063181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31647" y="172993"/>
            <a:ext cx="7059022" cy="101650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7" name="Picture 2" descr="D:\Иваненко\ДЕНЬ УРОЖАЯ\Альбомы\IMG_199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722" t="10668" r="4444"/>
          <a:stretch/>
        </p:blipFill>
        <p:spPr bwMode="auto">
          <a:xfrm>
            <a:off x="1188343" y="432833"/>
            <a:ext cx="5564089" cy="4669350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Иваненко\ДЕНЬ УРОЖАЯ\Альбомы\IMG_199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771" t="10472" r="6251" b="6223"/>
          <a:stretch/>
        </p:blipFill>
        <p:spPr bwMode="auto">
          <a:xfrm>
            <a:off x="1188343" y="5323932"/>
            <a:ext cx="5648771" cy="4525885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587404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-16375"/>
            <a:ext cx="7561263" cy="1063181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31647" y="172993"/>
            <a:ext cx="7059022" cy="101650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10" name="Picture 2" descr="D:\Иваненко\ДЕНЬ УРОЖАЯ\Альбомы\IMG_200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781" t="11423" r="9111"/>
          <a:stretch/>
        </p:blipFill>
        <p:spPr bwMode="auto">
          <a:xfrm>
            <a:off x="1836415" y="436042"/>
            <a:ext cx="4396716" cy="3888633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Иваненко\ДЕНЬ УРОЖАЯ\Альбомы\IMG_200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211" r="16794"/>
          <a:stretch/>
        </p:blipFill>
        <p:spPr bwMode="auto">
          <a:xfrm>
            <a:off x="1836415" y="4518893"/>
            <a:ext cx="4396716" cy="5681476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327025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-16375"/>
            <a:ext cx="7561263" cy="1063181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31647" y="172993"/>
            <a:ext cx="7059022" cy="101650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7" name="Picture 2" descr="D:\Иваненко\ДЕНЬ УРОЖАЯ\Альбомы\IMG_200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849"/>
          <a:stretch/>
        </p:blipFill>
        <p:spPr bwMode="auto">
          <a:xfrm>
            <a:off x="1242899" y="5215216"/>
            <a:ext cx="5450829" cy="4800776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Иваненко\ДЕНЬ УРОЖАЯ\Альбомы\IMG_200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67" t="9399" r="8926"/>
          <a:stretch/>
        </p:blipFill>
        <p:spPr bwMode="auto">
          <a:xfrm>
            <a:off x="1216953" y="588665"/>
            <a:ext cx="5472608" cy="4369432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07289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-16375"/>
            <a:ext cx="7561263" cy="1063181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31647" y="172993"/>
            <a:ext cx="7059022" cy="101650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1030" name="Picture 6" descr="http://i1312.photobucket.com/albums/t538/pinkay80/pinkay80080/forumgazel_seritler22_zps90a9675a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3117"/>
          <a:stretch/>
        </p:blipFill>
        <p:spPr bwMode="auto">
          <a:xfrm rot="20842628">
            <a:off x="1546895" y="2924286"/>
            <a:ext cx="3274097" cy="1329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20110919">
            <a:off x="2436737" y="3234958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800000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1967 год.</a:t>
            </a:r>
            <a:endParaRPr lang="ru-RU" sz="4000" dirty="0">
              <a:solidFill>
                <a:srgbClr val="800000"/>
              </a:solidFill>
              <a:effectLst>
                <a:glow rad="127000">
                  <a:schemeClr val="bg1"/>
                </a:glow>
              </a:effectLst>
              <a:latin typeface="Bedrock-Cyr" pitchFamily="34" charset="0"/>
            </a:endParaRPr>
          </a:p>
        </p:txBody>
      </p:sp>
      <p:pic>
        <p:nvPicPr>
          <p:cNvPr id="10" name="Picture 2" descr="D:\Иваненко\ДЕНЬ УРОЖАЯ\фото из альбомов\114___08\IMG_205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191" r="9875" b="45037"/>
          <a:stretch/>
        </p:blipFill>
        <p:spPr bwMode="auto">
          <a:xfrm rot="21095175">
            <a:off x="693477" y="777303"/>
            <a:ext cx="6135360" cy="1741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1" name="Picture 3" descr="D:\Иваненко\ДЕНЬ УРОЖАЯ\фото из альбомов\114___08\IMG_2054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538" t="967" r="11538" b="2966"/>
          <a:stretch/>
        </p:blipFill>
        <p:spPr bwMode="auto">
          <a:xfrm>
            <a:off x="817038" y="4552673"/>
            <a:ext cx="5927183" cy="5422969"/>
          </a:xfrm>
          <a:prstGeom prst="rect">
            <a:avLst/>
          </a:prstGeom>
          <a:noFill/>
          <a:ln w="762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convex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07825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-16375"/>
            <a:ext cx="7561263" cy="1063181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31647" y="172993"/>
            <a:ext cx="7059022" cy="101650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8" name="Picture 2" descr="D:\Иваненко\ДЕНЬ УРОЖАЯ\Альбомы\IMG_196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661"/>
          <a:stretch/>
        </p:blipFill>
        <p:spPr bwMode="auto">
          <a:xfrm>
            <a:off x="731193" y="458801"/>
            <a:ext cx="6098874" cy="4086509"/>
          </a:xfrm>
          <a:prstGeom prst="rect">
            <a:avLst/>
          </a:prstGeom>
          <a:noFill/>
          <a:ln w="3810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9478" y="5652807"/>
            <a:ext cx="5832811" cy="4377067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659"/>
          <a:stretch/>
        </p:blipFill>
        <p:spPr bwMode="auto">
          <a:xfrm rot="1042911">
            <a:off x="5238115" y="4674170"/>
            <a:ext cx="1909330" cy="12507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ttp://i1312.photobucket.com/albums/t538/pinkay80/pinkay80080/forumgazel_seritler22_zps90a9675a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3117"/>
          <a:stretch/>
        </p:blipFill>
        <p:spPr bwMode="auto">
          <a:xfrm rot="21190037">
            <a:off x="127096" y="4391594"/>
            <a:ext cx="3305816" cy="1329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20732259">
            <a:off x="916837" y="4756027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800000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1982 год.</a:t>
            </a:r>
            <a:endParaRPr lang="ru-RU" sz="4000" dirty="0">
              <a:solidFill>
                <a:srgbClr val="800000"/>
              </a:solidFill>
              <a:effectLst>
                <a:glow rad="127000">
                  <a:schemeClr val="bg1"/>
                </a:glow>
              </a:effectLst>
              <a:latin typeface="Bedrock-Cyr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8884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-16375"/>
            <a:ext cx="7561263" cy="1063181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31647" y="172993"/>
            <a:ext cx="7059022" cy="101650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1030" name="Picture 6" descr="http://i1312.photobucket.com/albums/t538/pinkay80/pinkay80080/forumgazel_seritler22_zps90a9675a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3117"/>
          <a:stretch/>
        </p:blipFill>
        <p:spPr bwMode="auto">
          <a:xfrm rot="21190037">
            <a:off x="127096" y="4391594"/>
            <a:ext cx="3305816" cy="1329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21085292">
            <a:off x="951912" y="4814747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800000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1982 год.</a:t>
            </a:r>
            <a:endParaRPr lang="ru-RU" sz="4000" dirty="0">
              <a:solidFill>
                <a:srgbClr val="800000"/>
              </a:solidFill>
              <a:effectLst>
                <a:glow rad="127000">
                  <a:schemeClr val="bg1"/>
                </a:glow>
              </a:effectLst>
              <a:latin typeface="Bedrock-Cyr" pitchFamily="34" charset="0"/>
            </a:endParaRPr>
          </a:p>
        </p:txBody>
      </p:sp>
      <p:pic>
        <p:nvPicPr>
          <p:cNvPr id="14" name="Picture 4" descr="D:\Иваненко\ДЕНЬ УРОЖАЯ\Альбомы\IMG_197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719"/>
          <a:stretch/>
        </p:blipFill>
        <p:spPr bwMode="auto">
          <a:xfrm>
            <a:off x="1132865" y="482701"/>
            <a:ext cx="5456077" cy="3858027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D:\Иваненко\ДЕНЬ УРОЖАЯ\Альбомы\IMG_197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99" t="6137" r="3284"/>
          <a:stretch/>
        </p:blipFill>
        <p:spPr bwMode="auto">
          <a:xfrm>
            <a:off x="1356554" y="6103069"/>
            <a:ext cx="5232388" cy="4015980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659"/>
          <a:stretch/>
        </p:blipFill>
        <p:spPr bwMode="auto">
          <a:xfrm rot="1213526">
            <a:off x="4968088" y="4032159"/>
            <a:ext cx="2176485" cy="1425721"/>
          </a:xfrm>
          <a:prstGeom prst="rect">
            <a:avLst/>
          </a:prstGeom>
          <a:ln w="9525">
            <a:solidFill>
              <a:srgbClr val="FFC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3" descr="D:\Иваненко\ДЕНЬ УРОЖАЯ\Альбомы\IMG_197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467558">
            <a:off x="539541" y="6045664"/>
            <a:ext cx="1579215" cy="1184357"/>
          </a:xfrm>
          <a:prstGeom prst="rect">
            <a:avLst/>
          </a:prstGeom>
          <a:noFill/>
          <a:ln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10643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-16375"/>
            <a:ext cx="7561263" cy="1063181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31647" y="172993"/>
            <a:ext cx="7059022" cy="101650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1030" name="Picture 6" descr="http://i1312.photobucket.com/albums/t538/pinkay80/pinkay80080/forumgazel_seritler22_zps90a9675a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3117"/>
          <a:stretch/>
        </p:blipFill>
        <p:spPr bwMode="auto">
          <a:xfrm rot="21190037">
            <a:off x="127096" y="4391594"/>
            <a:ext cx="3305816" cy="1329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21085292">
            <a:off x="951912" y="4814747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800000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1982 год.</a:t>
            </a:r>
            <a:endParaRPr lang="ru-RU" sz="4000" dirty="0">
              <a:solidFill>
                <a:srgbClr val="800000"/>
              </a:solidFill>
              <a:effectLst>
                <a:glow rad="127000">
                  <a:schemeClr val="bg1"/>
                </a:glow>
              </a:effectLst>
              <a:latin typeface="Bedrock-Cyr" pitchFamily="34" charset="0"/>
            </a:endParaRPr>
          </a:p>
        </p:txBody>
      </p:sp>
      <p:pic>
        <p:nvPicPr>
          <p:cNvPr id="13" name="Picture 3" descr="D:\Иваненко\ДЕНЬ УРОЖАЯ\Альбомы\IMG_198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3449" y="473255"/>
            <a:ext cx="5401020" cy="3896423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3449" y="5999085"/>
            <a:ext cx="5401020" cy="4050581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659"/>
          <a:stretch/>
        </p:blipFill>
        <p:spPr bwMode="auto">
          <a:xfrm rot="750026">
            <a:off x="5013841" y="4176389"/>
            <a:ext cx="2100250" cy="1375783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425491">
            <a:off x="518560" y="5955316"/>
            <a:ext cx="1809779" cy="1357273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16367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-16375"/>
            <a:ext cx="7561263" cy="1063181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31647" y="172993"/>
            <a:ext cx="7059022" cy="101650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1030" name="Picture 6" descr="http://i1312.photobucket.com/albums/t538/pinkay80/pinkay80080/forumgazel_seritler22_zps90a9675a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3117"/>
          <a:stretch/>
        </p:blipFill>
        <p:spPr bwMode="auto">
          <a:xfrm rot="21190037">
            <a:off x="127096" y="4391594"/>
            <a:ext cx="3305816" cy="1329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21085292">
            <a:off x="951912" y="4814747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800000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1982 год.</a:t>
            </a:r>
            <a:endParaRPr lang="ru-RU" sz="4000" dirty="0">
              <a:solidFill>
                <a:srgbClr val="800000"/>
              </a:solidFill>
              <a:effectLst>
                <a:glow rad="127000">
                  <a:schemeClr val="bg1"/>
                </a:glow>
              </a:effectLst>
              <a:latin typeface="Bedrock-Cyr" pitchFamily="34" charset="0"/>
            </a:endParaRP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659"/>
          <a:stretch/>
        </p:blipFill>
        <p:spPr bwMode="auto">
          <a:xfrm rot="636519">
            <a:off x="5293748" y="411408"/>
            <a:ext cx="1800200" cy="117923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1283" y="516104"/>
            <a:ext cx="5113205" cy="3834731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 descr="D:\Иваненко\ДЕНЬ УРОЖАЯ\Альбомы\IMG_198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8343" y="5907616"/>
            <a:ext cx="5655693" cy="4241578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44016">
            <a:off x="5593972" y="4843771"/>
            <a:ext cx="1506609" cy="1129906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89346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-16375"/>
            <a:ext cx="7561263" cy="1063181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31647" y="172993"/>
            <a:ext cx="7059022" cy="101650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1030" name="Picture 6" descr="http://i1312.photobucket.com/albums/t538/pinkay80/pinkay80080/forumgazel_seritler22_zps90a9675a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3117"/>
          <a:stretch/>
        </p:blipFill>
        <p:spPr bwMode="auto">
          <a:xfrm rot="21190037">
            <a:off x="127096" y="4391594"/>
            <a:ext cx="3305816" cy="1329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21085292">
            <a:off x="951912" y="4814747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800000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1986 год.</a:t>
            </a:r>
            <a:endParaRPr lang="ru-RU" sz="4000" dirty="0">
              <a:solidFill>
                <a:srgbClr val="800000"/>
              </a:solidFill>
              <a:effectLst>
                <a:glow rad="127000">
                  <a:schemeClr val="bg1"/>
                </a:glow>
              </a:effectLst>
              <a:latin typeface="Bedrock-Cyr" pitchFamily="34" charset="0"/>
            </a:endParaRPr>
          </a:p>
        </p:txBody>
      </p:sp>
      <p:pic>
        <p:nvPicPr>
          <p:cNvPr id="12" name="Picture 2" descr="D:\Иваненко\ДЕНЬ УРОЖАЯ\Альбомы\IMG_205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149" r="5826"/>
          <a:stretch/>
        </p:blipFill>
        <p:spPr bwMode="auto">
          <a:xfrm rot="1877264">
            <a:off x="5401162" y="4656578"/>
            <a:ext cx="1632457" cy="1220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Иваненко\ДЕНЬ УРОЖАЯ\Альбомы\IMG_198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185583">
            <a:off x="3611783" y="4593727"/>
            <a:ext cx="1435850" cy="10768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D:\Иваненко\ДЕНЬ УРОЖАЯ\Альбомы\IMG_1985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08" t="5600"/>
          <a:stretch/>
        </p:blipFill>
        <p:spPr bwMode="auto">
          <a:xfrm>
            <a:off x="1244366" y="513148"/>
            <a:ext cx="5072528" cy="3760704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D:\Иваненко\ДЕНЬ УРОЖАЯ\Альбомы\IMG_198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1357" y="5943434"/>
            <a:ext cx="5383570" cy="4037494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414258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-16375"/>
            <a:ext cx="7561263" cy="1063181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31647" y="172993"/>
            <a:ext cx="7059022" cy="101650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1030" name="Picture 6" descr="http://i1312.photobucket.com/albums/t538/pinkay80/pinkay80080/forumgazel_seritler22_zps90a9675a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3117"/>
          <a:stretch/>
        </p:blipFill>
        <p:spPr bwMode="auto">
          <a:xfrm rot="21190037">
            <a:off x="207155" y="4574545"/>
            <a:ext cx="3305816" cy="1329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Иваненко\ДЕНЬ УРОЖАЯ\Альбомы\IMG_198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8750" y="6095702"/>
            <a:ext cx="5511694" cy="4069384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D:\Иваненко\ДЕНЬ УРОЖАЯ\Альбомы\IMG_198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1743" y="427165"/>
            <a:ext cx="5478701" cy="4108840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Иваненко\ДЕНЬ УРОЖАЯ\Альбомы\IMG_198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2547"/>
          <a:stretch/>
        </p:blipFill>
        <p:spPr bwMode="auto">
          <a:xfrm rot="20936769">
            <a:off x="5206157" y="4476924"/>
            <a:ext cx="1858471" cy="7783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21085292">
            <a:off x="1085895" y="4945586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800000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1986 год.</a:t>
            </a:r>
            <a:endParaRPr lang="ru-RU" sz="4000" dirty="0">
              <a:solidFill>
                <a:srgbClr val="800000"/>
              </a:solidFill>
              <a:effectLst>
                <a:glow rad="127000">
                  <a:schemeClr val="bg1"/>
                </a:glow>
              </a:effectLst>
              <a:latin typeface="Bedrock-Cyr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58512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-16375"/>
            <a:ext cx="7561263" cy="1063181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31647" y="172993"/>
            <a:ext cx="7059022" cy="101650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1030" name="Picture 6" descr="http://i1312.photobucket.com/albums/t538/pinkay80/pinkay80080/forumgazel_seritler22_zps90a9675a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3117"/>
          <a:stretch/>
        </p:blipFill>
        <p:spPr bwMode="auto">
          <a:xfrm rot="21190037">
            <a:off x="207155" y="4574545"/>
            <a:ext cx="3305816" cy="1329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21085292">
            <a:off x="1085895" y="4945586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800000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1986 год.</a:t>
            </a:r>
            <a:endParaRPr lang="ru-RU" sz="4000" dirty="0">
              <a:solidFill>
                <a:srgbClr val="800000"/>
              </a:solidFill>
              <a:effectLst>
                <a:glow rad="127000">
                  <a:schemeClr val="bg1"/>
                </a:glow>
              </a:effectLst>
              <a:latin typeface="Bedrock-Cyr" pitchFamily="34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6375" y="567602"/>
            <a:ext cx="5400600" cy="4050266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 descr="D:\Иваненко\ДЕНЬ УРОЖАЯ\Альбомы\IMG_205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149" r="5826"/>
          <a:stretch/>
        </p:blipFill>
        <p:spPr bwMode="auto">
          <a:xfrm rot="20231524">
            <a:off x="333728" y="3684975"/>
            <a:ext cx="1704162" cy="1273674"/>
          </a:xfrm>
          <a:prstGeom prst="rect">
            <a:avLst/>
          </a:prstGeom>
          <a:noFill/>
          <a:ln w="28575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5809" y="6037498"/>
            <a:ext cx="5474572" cy="4105743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406606">
            <a:off x="4982637" y="4456107"/>
            <a:ext cx="2088232" cy="1566103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362894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802</TotalTime>
  <Words>54</Words>
  <Application>Microsoft Office PowerPoint</Application>
  <PresentationFormat>Произвольный</PresentationFormat>
  <Paragraphs>25</Paragraphs>
  <Slides>15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Компьютер3</dc:creator>
  <cp:lastModifiedBy>архив</cp:lastModifiedBy>
  <cp:revision>93</cp:revision>
  <cp:lastPrinted>2016-08-18T08:02:54Z</cp:lastPrinted>
  <dcterms:created xsi:type="dcterms:W3CDTF">2015-08-13T11:20:25Z</dcterms:created>
  <dcterms:modified xsi:type="dcterms:W3CDTF">2016-08-24T07:46:40Z</dcterms:modified>
</cp:coreProperties>
</file>